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1"/>
  </p:notesMasterIdLst>
  <p:sldIdLst>
    <p:sldId id="267" r:id="rId2"/>
    <p:sldId id="260" r:id="rId3"/>
    <p:sldId id="264" r:id="rId4"/>
    <p:sldId id="258" r:id="rId5"/>
    <p:sldId id="261" r:id="rId6"/>
    <p:sldId id="262" r:id="rId7"/>
    <p:sldId id="263" r:id="rId8"/>
    <p:sldId id="268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6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B4526-922D-47B2-9EC8-B638B187C93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AB413-3A9B-4D5A-B777-7C4354780A8D}">
      <dgm:prSet phldrT="[Текст]" custT="1"/>
      <dgm:spPr/>
      <dgm:t>
        <a:bodyPr/>
        <a:lstStyle/>
        <a:p>
          <a:r>
            <a:rPr lang="uk-UA" sz="6000" b="1" noProof="0" dirty="0" smtClean="0">
              <a:solidFill>
                <a:srgbClr val="006600"/>
              </a:solidFill>
            </a:rPr>
            <a:t>Мотивація</a:t>
          </a:r>
          <a:endParaRPr lang="uk-UA" sz="6000" b="1" noProof="0" dirty="0">
            <a:solidFill>
              <a:srgbClr val="006600"/>
            </a:solidFill>
          </a:endParaRPr>
        </a:p>
      </dgm:t>
    </dgm:pt>
    <dgm:pt modelId="{D1E15A3A-0D71-4548-8719-DF523A10A07F}" type="parTrans" cxnId="{E183E20A-5B43-44CA-A8C8-3296DEDA3683}">
      <dgm:prSet/>
      <dgm:spPr/>
      <dgm:t>
        <a:bodyPr/>
        <a:lstStyle/>
        <a:p>
          <a:endParaRPr lang="ru-RU"/>
        </a:p>
      </dgm:t>
    </dgm:pt>
    <dgm:pt modelId="{5A2C59E5-13FD-4BAF-A5CE-6F888195BC06}" type="sibTrans" cxnId="{E183E20A-5B43-44CA-A8C8-3296DEDA3683}">
      <dgm:prSet/>
      <dgm:spPr/>
      <dgm:t>
        <a:bodyPr/>
        <a:lstStyle/>
        <a:p>
          <a:endParaRPr lang="ru-RU"/>
        </a:p>
      </dgm:t>
    </dgm:pt>
    <dgm:pt modelId="{ED621B74-E810-4DC8-9474-7FE7B58297FA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Зовнішня</a:t>
          </a:r>
          <a:r>
            <a:rPr lang="uk-UA" dirty="0" smtClean="0"/>
            <a:t> </a:t>
          </a:r>
          <a:endParaRPr lang="ru-RU" dirty="0"/>
        </a:p>
      </dgm:t>
    </dgm:pt>
    <dgm:pt modelId="{DD0A459E-5702-42D9-BB30-1A08BFA45F13}" type="parTrans" cxnId="{E27AB6F5-D7FA-424E-8F98-570C77CA77BA}">
      <dgm:prSet/>
      <dgm:spPr/>
      <dgm:t>
        <a:bodyPr/>
        <a:lstStyle/>
        <a:p>
          <a:endParaRPr lang="ru-RU"/>
        </a:p>
      </dgm:t>
    </dgm:pt>
    <dgm:pt modelId="{863A88CA-B2FF-4499-88B3-A6DC132DBE0A}" type="sibTrans" cxnId="{E27AB6F5-D7FA-424E-8F98-570C77CA77BA}">
      <dgm:prSet/>
      <dgm:spPr/>
      <dgm:t>
        <a:bodyPr/>
        <a:lstStyle/>
        <a:p>
          <a:endParaRPr lang="ru-RU"/>
        </a:p>
      </dgm:t>
    </dgm:pt>
    <dgm:pt modelId="{C2B98DE2-CA61-46A6-8A15-B2A643D7A7E1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Внутрішня</a:t>
          </a:r>
          <a:endParaRPr lang="ru-RU" b="1" dirty="0" smtClean="0">
            <a:solidFill>
              <a:schemeClr val="tx1"/>
            </a:solidFill>
          </a:endParaRPr>
        </a:p>
      </dgm:t>
    </dgm:pt>
    <dgm:pt modelId="{6B292241-9F94-445E-B308-C9166F21D28A}" type="parTrans" cxnId="{C969F6C4-46FF-4ECD-98D8-66D88077E14C}">
      <dgm:prSet/>
      <dgm:spPr/>
      <dgm:t>
        <a:bodyPr/>
        <a:lstStyle/>
        <a:p>
          <a:endParaRPr lang="ru-RU"/>
        </a:p>
      </dgm:t>
    </dgm:pt>
    <dgm:pt modelId="{902325DF-0437-4FFC-A70B-6D690257D546}" type="sibTrans" cxnId="{C969F6C4-46FF-4ECD-98D8-66D88077E14C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73A77FA8-9C8E-42AA-B83F-A398496FA966}" type="pres">
      <dgm:prSet presAssocID="{C76B4526-922D-47B2-9EC8-B638B187C9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D9B13-FADE-401C-B3BA-40B9F3AD2364}" type="pres">
      <dgm:prSet presAssocID="{263AB413-3A9B-4D5A-B777-7C4354780A8D}" presName="node" presStyleLbl="node1" presStyleIdx="0" presStyleCnt="3" custScaleX="235032" custRadScaleRad="99035" custRadScaleInc="1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95A86-058F-4143-B126-C84EF521046C}" type="pres">
      <dgm:prSet presAssocID="{5A2C59E5-13FD-4BAF-A5CE-6F888195BC06}" presName="sibTrans" presStyleLbl="sibTrans2D1" presStyleIdx="0" presStyleCnt="3" custScaleX="118391" custLinFactNeighborX="3356" custLinFactNeighborY="2821"/>
      <dgm:spPr/>
      <dgm:t>
        <a:bodyPr/>
        <a:lstStyle/>
        <a:p>
          <a:endParaRPr lang="ru-RU"/>
        </a:p>
      </dgm:t>
    </dgm:pt>
    <dgm:pt modelId="{575E81F4-A267-4714-A97D-A47FA6D02BFA}" type="pres">
      <dgm:prSet presAssocID="{5A2C59E5-13FD-4BAF-A5CE-6F888195BC0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FBA57C7-C876-44D6-8BFE-9A3004A5BACC}" type="pres">
      <dgm:prSet presAssocID="{ED621B74-E810-4DC8-9474-7FE7B58297FA}" presName="node" presStyleLbl="node1" presStyleIdx="1" presStyleCnt="3" custScaleX="143964" custRadScaleRad="112242" custRadScaleInc="-28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DCBB7-0A8E-49F4-A875-66C105D17730}" type="pres">
      <dgm:prSet presAssocID="{863A88CA-B2FF-4499-88B3-A6DC132DBE0A}" presName="sibTrans" presStyleLbl="sibTrans2D1" presStyleIdx="1" presStyleCnt="3" custScaleX="121181"/>
      <dgm:spPr/>
      <dgm:t>
        <a:bodyPr/>
        <a:lstStyle/>
        <a:p>
          <a:endParaRPr lang="ru-RU"/>
        </a:p>
      </dgm:t>
    </dgm:pt>
    <dgm:pt modelId="{CFB95560-730E-43AC-AD39-F7BF51AADB5E}" type="pres">
      <dgm:prSet presAssocID="{863A88CA-B2FF-4499-88B3-A6DC132DBE0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414153-A474-4BC2-B4D5-D750D295B718}" type="pres">
      <dgm:prSet presAssocID="{C2B98DE2-CA61-46A6-8A15-B2A643D7A7E1}" presName="node" presStyleLbl="node1" presStyleIdx="2" presStyleCnt="3" custScaleX="137783" custRadScaleRad="119612" custRadScaleInc="30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B3F42-707A-459F-A941-18CD8BB24071}" type="pres">
      <dgm:prSet presAssocID="{902325DF-0437-4FFC-A70B-6D690257D546}" presName="sibTrans" presStyleLbl="sibTrans2D1" presStyleIdx="2" presStyleCnt="3" custScaleX="132756" custLinFactNeighborX="-9128" custLinFactNeighborY="2822"/>
      <dgm:spPr/>
      <dgm:t>
        <a:bodyPr/>
        <a:lstStyle/>
        <a:p>
          <a:endParaRPr lang="ru-RU"/>
        </a:p>
      </dgm:t>
    </dgm:pt>
    <dgm:pt modelId="{98DA7C3E-4D55-470A-8B66-CF013B59F4E7}" type="pres">
      <dgm:prSet presAssocID="{902325DF-0437-4FFC-A70B-6D690257D54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762F5C0-EA56-4F40-877D-0BB400F652D7}" type="presOf" srcId="{C2B98DE2-CA61-46A6-8A15-B2A643D7A7E1}" destId="{C7414153-A474-4BC2-B4D5-D750D295B718}" srcOrd="0" destOrd="0" presId="urn:microsoft.com/office/officeart/2005/8/layout/cycle7"/>
    <dgm:cxn modelId="{E183E20A-5B43-44CA-A8C8-3296DEDA3683}" srcId="{C76B4526-922D-47B2-9EC8-B638B187C93E}" destId="{263AB413-3A9B-4D5A-B777-7C4354780A8D}" srcOrd="0" destOrd="0" parTransId="{D1E15A3A-0D71-4548-8719-DF523A10A07F}" sibTransId="{5A2C59E5-13FD-4BAF-A5CE-6F888195BC06}"/>
    <dgm:cxn modelId="{A4FDEC04-39AF-49F7-B97B-9C302DFB78C9}" type="presOf" srcId="{263AB413-3A9B-4D5A-B777-7C4354780A8D}" destId="{FD6D9B13-FADE-401C-B3BA-40B9F3AD2364}" srcOrd="0" destOrd="0" presId="urn:microsoft.com/office/officeart/2005/8/layout/cycle7"/>
    <dgm:cxn modelId="{0138EE37-42DF-4157-9F3B-E30B7EB957A6}" type="presOf" srcId="{902325DF-0437-4FFC-A70B-6D690257D546}" destId="{CE8B3F42-707A-459F-A941-18CD8BB24071}" srcOrd="0" destOrd="0" presId="urn:microsoft.com/office/officeart/2005/8/layout/cycle7"/>
    <dgm:cxn modelId="{048961D3-E55C-4495-BA15-5644F434EC3D}" type="presOf" srcId="{ED621B74-E810-4DC8-9474-7FE7B58297FA}" destId="{7FBA57C7-C876-44D6-8BFE-9A3004A5BACC}" srcOrd="0" destOrd="0" presId="urn:microsoft.com/office/officeart/2005/8/layout/cycle7"/>
    <dgm:cxn modelId="{C969F6C4-46FF-4ECD-98D8-66D88077E14C}" srcId="{C76B4526-922D-47B2-9EC8-B638B187C93E}" destId="{C2B98DE2-CA61-46A6-8A15-B2A643D7A7E1}" srcOrd="2" destOrd="0" parTransId="{6B292241-9F94-445E-B308-C9166F21D28A}" sibTransId="{902325DF-0437-4FFC-A70B-6D690257D546}"/>
    <dgm:cxn modelId="{8E5CC848-9A1C-4CE5-90B5-C5EB7B1405D5}" type="presOf" srcId="{902325DF-0437-4FFC-A70B-6D690257D546}" destId="{98DA7C3E-4D55-470A-8B66-CF013B59F4E7}" srcOrd="1" destOrd="0" presId="urn:microsoft.com/office/officeart/2005/8/layout/cycle7"/>
    <dgm:cxn modelId="{D425528F-3D43-4599-9867-032BB1EAF63D}" type="presOf" srcId="{5A2C59E5-13FD-4BAF-A5CE-6F888195BC06}" destId="{1DB95A86-058F-4143-B126-C84EF521046C}" srcOrd="0" destOrd="0" presId="urn:microsoft.com/office/officeart/2005/8/layout/cycle7"/>
    <dgm:cxn modelId="{E27AB6F5-D7FA-424E-8F98-570C77CA77BA}" srcId="{C76B4526-922D-47B2-9EC8-B638B187C93E}" destId="{ED621B74-E810-4DC8-9474-7FE7B58297FA}" srcOrd="1" destOrd="0" parTransId="{DD0A459E-5702-42D9-BB30-1A08BFA45F13}" sibTransId="{863A88CA-B2FF-4499-88B3-A6DC132DBE0A}"/>
    <dgm:cxn modelId="{D715CCDB-0B64-475A-B646-72C402C962FD}" type="presOf" srcId="{863A88CA-B2FF-4499-88B3-A6DC132DBE0A}" destId="{CFB95560-730E-43AC-AD39-F7BF51AADB5E}" srcOrd="1" destOrd="0" presId="urn:microsoft.com/office/officeart/2005/8/layout/cycle7"/>
    <dgm:cxn modelId="{8CBA6BB9-BAD4-48E0-8FDD-AC78DDBC3DA8}" type="presOf" srcId="{5A2C59E5-13FD-4BAF-A5CE-6F888195BC06}" destId="{575E81F4-A267-4714-A97D-A47FA6D02BFA}" srcOrd="1" destOrd="0" presId="urn:microsoft.com/office/officeart/2005/8/layout/cycle7"/>
    <dgm:cxn modelId="{E917B0D7-FA09-45DE-A1F5-1EF4D59EBDA1}" type="presOf" srcId="{C76B4526-922D-47B2-9EC8-B638B187C93E}" destId="{73A77FA8-9C8E-42AA-B83F-A398496FA966}" srcOrd="0" destOrd="0" presId="urn:microsoft.com/office/officeart/2005/8/layout/cycle7"/>
    <dgm:cxn modelId="{F0EF00B7-F493-43DD-838E-8BEF6A2DB1D7}" type="presOf" srcId="{863A88CA-B2FF-4499-88B3-A6DC132DBE0A}" destId="{BAEDCBB7-0A8E-49F4-A875-66C105D17730}" srcOrd="0" destOrd="0" presId="urn:microsoft.com/office/officeart/2005/8/layout/cycle7"/>
    <dgm:cxn modelId="{EB85C839-8A5D-4320-8401-6D9A7AA050B6}" type="presParOf" srcId="{73A77FA8-9C8E-42AA-B83F-A398496FA966}" destId="{FD6D9B13-FADE-401C-B3BA-40B9F3AD2364}" srcOrd="0" destOrd="0" presId="urn:microsoft.com/office/officeart/2005/8/layout/cycle7"/>
    <dgm:cxn modelId="{49012500-7892-4F44-BF60-760F1255A3CB}" type="presParOf" srcId="{73A77FA8-9C8E-42AA-B83F-A398496FA966}" destId="{1DB95A86-058F-4143-B126-C84EF521046C}" srcOrd="1" destOrd="0" presId="urn:microsoft.com/office/officeart/2005/8/layout/cycle7"/>
    <dgm:cxn modelId="{02979E85-0870-41A9-8668-9DCB5D117A4A}" type="presParOf" srcId="{1DB95A86-058F-4143-B126-C84EF521046C}" destId="{575E81F4-A267-4714-A97D-A47FA6D02BFA}" srcOrd="0" destOrd="0" presId="urn:microsoft.com/office/officeart/2005/8/layout/cycle7"/>
    <dgm:cxn modelId="{CE7D4251-CC44-4007-8366-80F618616370}" type="presParOf" srcId="{73A77FA8-9C8E-42AA-B83F-A398496FA966}" destId="{7FBA57C7-C876-44D6-8BFE-9A3004A5BACC}" srcOrd="2" destOrd="0" presId="urn:microsoft.com/office/officeart/2005/8/layout/cycle7"/>
    <dgm:cxn modelId="{CC7AFF47-50A2-4922-B74B-FBF444D708FC}" type="presParOf" srcId="{73A77FA8-9C8E-42AA-B83F-A398496FA966}" destId="{BAEDCBB7-0A8E-49F4-A875-66C105D17730}" srcOrd="3" destOrd="0" presId="urn:microsoft.com/office/officeart/2005/8/layout/cycle7"/>
    <dgm:cxn modelId="{1AD2DC73-F667-4960-8A26-AABABE9638DB}" type="presParOf" srcId="{BAEDCBB7-0A8E-49F4-A875-66C105D17730}" destId="{CFB95560-730E-43AC-AD39-F7BF51AADB5E}" srcOrd="0" destOrd="0" presId="urn:microsoft.com/office/officeart/2005/8/layout/cycle7"/>
    <dgm:cxn modelId="{2D1551F1-50DE-4477-99B6-474EDB8F9AF8}" type="presParOf" srcId="{73A77FA8-9C8E-42AA-B83F-A398496FA966}" destId="{C7414153-A474-4BC2-B4D5-D750D295B718}" srcOrd="4" destOrd="0" presId="urn:microsoft.com/office/officeart/2005/8/layout/cycle7"/>
    <dgm:cxn modelId="{34A9F46E-56C3-4E3A-A1F9-BDB46BFF05A2}" type="presParOf" srcId="{73A77FA8-9C8E-42AA-B83F-A398496FA966}" destId="{CE8B3F42-707A-459F-A941-18CD8BB24071}" srcOrd="5" destOrd="0" presId="urn:microsoft.com/office/officeart/2005/8/layout/cycle7"/>
    <dgm:cxn modelId="{09D2B49D-2DB4-4489-8F3F-95DFD0C987AB}" type="presParOf" srcId="{CE8B3F42-707A-459F-A941-18CD8BB24071}" destId="{98DA7C3E-4D55-470A-8B66-CF013B59F4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5A769-00F4-44ED-AD15-18DEF9EF8C2C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78A44A1-44ED-40FF-9118-14C8C2D21EF4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повноцінної мотивації необхідно мінімум три чинники: </a:t>
          </a:r>
          <a:endParaRPr lang="ru-RU" sz="40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99E21-EC60-42E0-A789-B26D7477F6F8}" type="parTrans" cxnId="{2D9C6D11-4385-499E-9E52-FE4A63FE98C9}">
      <dgm:prSet/>
      <dgm:spPr/>
      <dgm:t>
        <a:bodyPr/>
        <a:lstStyle/>
        <a:p>
          <a:endParaRPr lang="ru-RU"/>
        </a:p>
      </dgm:t>
    </dgm:pt>
    <dgm:pt modelId="{AB9A7E3C-FE17-44D6-87AD-9981B111A2A3}" type="sibTrans" cxnId="{2D9C6D11-4385-499E-9E52-FE4A63FE98C9}">
      <dgm:prSet/>
      <dgm:spPr/>
      <dgm:t>
        <a:bodyPr/>
        <a:lstStyle/>
        <a:p>
          <a:endParaRPr lang="ru-RU"/>
        </a:p>
      </dgm:t>
    </dgm:pt>
    <dgm:pt modelId="{9BA2E9E3-0314-4E8E-9318-E12C698940FB}">
      <dgm:prSet phldrT="[Текст]" custT="1"/>
      <dgm:spPr/>
      <dgm:t>
        <a:bodyPr/>
        <a:lstStyle/>
        <a:p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Потреба</a:t>
          </a: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8C364-94D0-4813-969E-12F23F455331}" type="parTrans" cxnId="{09E905CF-F71F-48C5-B4E8-15840B5B4D3E}">
      <dgm:prSet/>
      <dgm:spPr/>
      <dgm:t>
        <a:bodyPr/>
        <a:lstStyle/>
        <a:p>
          <a:endParaRPr lang="ru-RU"/>
        </a:p>
      </dgm:t>
    </dgm:pt>
    <dgm:pt modelId="{3C960E7C-D1FA-4DA2-8995-1F3FC81A4D38}" type="sibTrans" cxnId="{09E905CF-F71F-48C5-B4E8-15840B5B4D3E}">
      <dgm:prSet/>
      <dgm:spPr/>
      <dgm:t>
        <a:bodyPr/>
        <a:lstStyle/>
        <a:p>
          <a:endParaRPr lang="ru-RU"/>
        </a:p>
      </dgm:t>
    </dgm:pt>
    <dgm:pt modelId="{2AFA87DF-20F1-4CF0-AE84-B3D9F7DCF0B6}">
      <dgm:prSet phldrT="[Текст]" custT="1"/>
      <dgm:spPr/>
      <dgm:t>
        <a:bodyPr/>
        <a:lstStyle/>
        <a:p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endParaRPr lang="ru-RU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F65D6-8E06-4CD4-B1AD-8F7B45DE0D86}" type="sibTrans" cxnId="{F385F80D-A807-42F9-A86A-06690239FD5D}">
      <dgm:prSet/>
      <dgm:spPr/>
      <dgm:t>
        <a:bodyPr/>
        <a:lstStyle/>
        <a:p>
          <a:endParaRPr lang="ru-RU"/>
        </a:p>
      </dgm:t>
    </dgm:pt>
    <dgm:pt modelId="{B440554A-06A1-4344-AB17-0A397839FC41}" type="parTrans" cxnId="{F385F80D-A807-42F9-A86A-06690239FD5D}">
      <dgm:prSet/>
      <dgm:spPr/>
      <dgm:t>
        <a:bodyPr/>
        <a:lstStyle/>
        <a:p>
          <a:endParaRPr lang="ru-RU"/>
        </a:p>
      </dgm:t>
    </dgm:pt>
    <dgm:pt modelId="{2CF501E9-FB2C-4BA1-B5E9-97E85F529DAE}">
      <dgm:prSet phldrT="[Текст]" custT="1"/>
      <dgm:spPr/>
      <dgm:t>
        <a:bodyPr/>
        <a:lstStyle/>
        <a:p>
          <a:r>
            <a: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</a:t>
          </a: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F1F81-A148-40F7-8E0E-A7C284FEBC16}" type="sibTrans" cxnId="{9E72B8CB-C52F-4097-A935-D0514F710857}">
      <dgm:prSet/>
      <dgm:spPr/>
      <dgm:t>
        <a:bodyPr/>
        <a:lstStyle/>
        <a:p>
          <a:endParaRPr lang="ru-RU"/>
        </a:p>
      </dgm:t>
    </dgm:pt>
    <dgm:pt modelId="{1465AF89-98C4-47C6-BD34-0C1C144DF441}" type="parTrans" cxnId="{9E72B8CB-C52F-4097-A935-D0514F710857}">
      <dgm:prSet/>
      <dgm:spPr/>
      <dgm:t>
        <a:bodyPr/>
        <a:lstStyle/>
        <a:p>
          <a:endParaRPr lang="ru-RU"/>
        </a:p>
      </dgm:t>
    </dgm:pt>
    <dgm:pt modelId="{A9CE6B59-FC99-46B9-B45A-0C832D601B42}" type="pres">
      <dgm:prSet presAssocID="{EEC5A769-00F4-44ED-AD15-18DEF9EF8C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E9F0F-6F5E-4FDC-9B43-DD6103A3AC2C}" type="pres">
      <dgm:prSet presAssocID="{F78A44A1-44ED-40FF-9118-14C8C2D21EF4}" presName="node" presStyleLbl="node1" presStyleIdx="0" presStyleCnt="4" custScaleX="293874" custScaleY="50885" custLinFactNeighborX="-2326" custLinFactNeighborY="-3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B0685-3577-4A65-804A-08110F0E6D9B}" type="pres">
      <dgm:prSet presAssocID="{AB9A7E3C-FE17-44D6-87AD-9981B111A2A3}" presName="sibTrans" presStyleCnt="0"/>
      <dgm:spPr/>
    </dgm:pt>
    <dgm:pt modelId="{FCF027EB-638A-40C7-8E24-F7B5595A4152}" type="pres">
      <dgm:prSet presAssocID="{9BA2E9E3-0314-4E8E-9318-E12C698940FB}" presName="node" presStyleLbl="node1" presStyleIdx="1" presStyleCnt="4" custLinFactNeighborX="-1073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3E2CB-EB0C-4221-B5CD-C1A080E523F7}" type="pres">
      <dgm:prSet presAssocID="{3C960E7C-D1FA-4DA2-8995-1F3FC81A4D38}" presName="sibTrans" presStyleCnt="0"/>
      <dgm:spPr/>
    </dgm:pt>
    <dgm:pt modelId="{DF2C8A6F-8C2E-4049-A5D6-2FD7A8091F94}" type="pres">
      <dgm:prSet presAssocID="{2CF501E9-FB2C-4BA1-B5E9-97E85F529DAE}" presName="node" presStyleLbl="node1" presStyleIdx="2" presStyleCnt="4" custLinFactNeighborX="-3157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090D4-114C-4340-91CC-F9A1CA8EF168}" type="pres">
      <dgm:prSet presAssocID="{068F1F81-A148-40F7-8E0E-A7C284FEBC16}" presName="sibTrans" presStyleCnt="0"/>
      <dgm:spPr/>
    </dgm:pt>
    <dgm:pt modelId="{9CB7C451-0986-4DA7-8B14-680BA22E3102}" type="pres">
      <dgm:prSet presAssocID="{2AFA87DF-20F1-4CF0-AE84-B3D9F7DCF0B6}" presName="node" presStyleLbl="node1" presStyleIdx="3" presStyleCnt="4" custLinFactNeighborX="-2762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BDD5DC-C907-4E13-953D-FC03CB9DC7BA}" type="presOf" srcId="{2CF501E9-FB2C-4BA1-B5E9-97E85F529DAE}" destId="{DF2C8A6F-8C2E-4049-A5D6-2FD7A8091F94}" srcOrd="0" destOrd="0" presId="urn:microsoft.com/office/officeart/2005/8/layout/default"/>
    <dgm:cxn modelId="{E6ED3CA3-52C1-4D1A-9CB1-BF5CF3031144}" type="presOf" srcId="{9BA2E9E3-0314-4E8E-9318-E12C698940FB}" destId="{FCF027EB-638A-40C7-8E24-F7B5595A4152}" srcOrd="0" destOrd="0" presId="urn:microsoft.com/office/officeart/2005/8/layout/default"/>
    <dgm:cxn modelId="{075E81A2-8751-4BDA-AF46-A9BEA7FE24BF}" type="presOf" srcId="{F78A44A1-44ED-40FF-9118-14C8C2D21EF4}" destId="{4F1E9F0F-6F5E-4FDC-9B43-DD6103A3AC2C}" srcOrd="0" destOrd="0" presId="urn:microsoft.com/office/officeart/2005/8/layout/default"/>
    <dgm:cxn modelId="{B51D7C19-C99F-42C5-9F85-B914537C88E9}" type="presOf" srcId="{2AFA87DF-20F1-4CF0-AE84-B3D9F7DCF0B6}" destId="{9CB7C451-0986-4DA7-8B14-680BA22E3102}" srcOrd="0" destOrd="0" presId="urn:microsoft.com/office/officeart/2005/8/layout/default"/>
    <dgm:cxn modelId="{2D9C6D11-4385-499E-9E52-FE4A63FE98C9}" srcId="{EEC5A769-00F4-44ED-AD15-18DEF9EF8C2C}" destId="{F78A44A1-44ED-40FF-9118-14C8C2D21EF4}" srcOrd="0" destOrd="0" parTransId="{A8899E21-EC60-42E0-A789-B26D7477F6F8}" sibTransId="{AB9A7E3C-FE17-44D6-87AD-9981B111A2A3}"/>
    <dgm:cxn modelId="{09E905CF-F71F-48C5-B4E8-15840B5B4D3E}" srcId="{EEC5A769-00F4-44ED-AD15-18DEF9EF8C2C}" destId="{9BA2E9E3-0314-4E8E-9318-E12C698940FB}" srcOrd="1" destOrd="0" parTransId="{55E8C364-94D0-4813-969E-12F23F455331}" sibTransId="{3C960E7C-D1FA-4DA2-8995-1F3FC81A4D38}"/>
    <dgm:cxn modelId="{EF6D84B7-7F49-47E0-9B54-E48780800962}" type="presOf" srcId="{EEC5A769-00F4-44ED-AD15-18DEF9EF8C2C}" destId="{A9CE6B59-FC99-46B9-B45A-0C832D601B42}" srcOrd="0" destOrd="0" presId="urn:microsoft.com/office/officeart/2005/8/layout/default"/>
    <dgm:cxn modelId="{9E72B8CB-C52F-4097-A935-D0514F710857}" srcId="{EEC5A769-00F4-44ED-AD15-18DEF9EF8C2C}" destId="{2CF501E9-FB2C-4BA1-B5E9-97E85F529DAE}" srcOrd="2" destOrd="0" parTransId="{1465AF89-98C4-47C6-BD34-0C1C144DF441}" sibTransId="{068F1F81-A148-40F7-8E0E-A7C284FEBC16}"/>
    <dgm:cxn modelId="{F385F80D-A807-42F9-A86A-06690239FD5D}" srcId="{EEC5A769-00F4-44ED-AD15-18DEF9EF8C2C}" destId="{2AFA87DF-20F1-4CF0-AE84-B3D9F7DCF0B6}" srcOrd="3" destOrd="0" parTransId="{B440554A-06A1-4344-AB17-0A397839FC41}" sibTransId="{1FCF65D6-8E06-4CD4-B1AD-8F7B45DE0D86}"/>
    <dgm:cxn modelId="{83E34F79-3F45-40CC-939F-32F8915014A7}" type="presParOf" srcId="{A9CE6B59-FC99-46B9-B45A-0C832D601B42}" destId="{4F1E9F0F-6F5E-4FDC-9B43-DD6103A3AC2C}" srcOrd="0" destOrd="0" presId="urn:microsoft.com/office/officeart/2005/8/layout/default"/>
    <dgm:cxn modelId="{65D578DC-221A-40BD-93C0-B92C50288F4E}" type="presParOf" srcId="{A9CE6B59-FC99-46B9-B45A-0C832D601B42}" destId="{91CB0685-3577-4A65-804A-08110F0E6D9B}" srcOrd="1" destOrd="0" presId="urn:microsoft.com/office/officeart/2005/8/layout/default"/>
    <dgm:cxn modelId="{5D07BC4E-5C43-4D6B-B820-3F4BDE1E2EBA}" type="presParOf" srcId="{A9CE6B59-FC99-46B9-B45A-0C832D601B42}" destId="{FCF027EB-638A-40C7-8E24-F7B5595A4152}" srcOrd="2" destOrd="0" presId="urn:microsoft.com/office/officeart/2005/8/layout/default"/>
    <dgm:cxn modelId="{52696604-DD50-4DDE-8439-84002A82BB92}" type="presParOf" srcId="{A9CE6B59-FC99-46B9-B45A-0C832D601B42}" destId="{D253E2CB-EB0C-4221-B5CD-C1A080E523F7}" srcOrd="3" destOrd="0" presId="urn:microsoft.com/office/officeart/2005/8/layout/default"/>
    <dgm:cxn modelId="{5F3DD0CD-179B-46D9-9EE0-6C395F377A26}" type="presParOf" srcId="{A9CE6B59-FC99-46B9-B45A-0C832D601B42}" destId="{DF2C8A6F-8C2E-4049-A5D6-2FD7A8091F94}" srcOrd="4" destOrd="0" presId="urn:microsoft.com/office/officeart/2005/8/layout/default"/>
    <dgm:cxn modelId="{7239D5C6-5FE3-49AD-BC5E-25D87E095A2C}" type="presParOf" srcId="{A9CE6B59-FC99-46B9-B45A-0C832D601B42}" destId="{B4C090D4-114C-4340-91CC-F9A1CA8EF168}" srcOrd="5" destOrd="0" presId="urn:microsoft.com/office/officeart/2005/8/layout/default"/>
    <dgm:cxn modelId="{DF9E6FFA-BA1A-40DF-8128-44B8CBE5E7B0}" type="presParOf" srcId="{A9CE6B59-FC99-46B9-B45A-0C832D601B42}" destId="{9CB7C451-0986-4DA7-8B14-680BA22E310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9B13-FADE-401C-B3BA-40B9F3AD2364}">
      <dsp:nvSpPr>
        <dsp:cNvPr id="0" name=""/>
        <dsp:cNvSpPr/>
      </dsp:nvSpPr>
      <dsp:spPr>
        <a:xfrm>
          <a:off x="1840809" y="27662"/>
          <a:ext cx="6594851" cy="140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noProof="0" dirty="0" smtClean="0">
              <a:solidFill>
                <a:srgbClr val="006600"/>
              </a:solidFill>
            </a:rPr>
            <a:t>Мотивація</a:t>
          </a:r>
          <a:endParaRPr lang="uk-UA" sz="6000" b="1" kern="1200" noProof="0" dirty="0">
            <a:solidFill>
              <a:srgbClr val="006600"/>
            </a:solidFill>
          </a:endParaRPr>
        </a:p>
      </dsp:txBody>
      <dsp:txXfrm>
        <a:off x="1881901" y="68754"/>
        <a:ext cx="6512667" cy="1320784"/>
      </dsp:txXfrm>
    </dsp:sp>
    <dsp:sp modelId="{1DB95A86-058F-4143-B126-C84EF521046C}">
      <dsp:nvSpPr>
        <dsp:cNvPr id="0" name=""/>
        <dsp:cNvSpPr/>
      </dsp:nvSpPr>
      <dsp:spPr>
        <a:xfrm rot="2941508">
          <a:off x="5639104" y="2158212"/>
          <a:ext cx="1996182" cy="4910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786416" y="2256420"/>
        <a:ext cx="1701558" cy="294623"/>
      </dsp:txXfrm>
    </dsp:sp>
    <dsp:sp modelId="{7FBA57C7-C876-44D6-8BFE-9A3004A5BACC}">
      <dsp:nvSpPr>
        <dsp:cNvPr id="0" name=""/>
        <dsp:cNvSpPr/>
      </dsp:nvSpPr>
      <dsp:spPr>
        <a:xfrm>
          <a:off x="6003214" y="3349128"/>
          <a:ext cx="4039540" cy="140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>
              <a:solidFill>
                <a:schemeClr val="tx1"/>
              </a:solidFill>
            </a:rPr>
            <a:t>Зовнішня</a:t>
          </a:r>
          <a:r>
            <a:rPr lang="uk-UA" sz="5300" kern="1200" dirty="0" smtClean="0"/>
            <a:t> </a:t>
          </a:r>
          <a:endParaRPr lang="ru-RU" sz="5300" kern="1200" dirty="0"/>
        </a:p>
      </dsp:txBody>
      <dsp:txXfrm>
        <a:off x="6044306" y="3390220"/>
        <a:ext cx="3957356" cy="1320784"/>
      </dsp:txXfrm>
    </dsp:sp>
    <dsp:sp modelId="{BAEDCBB7-0A8E-49F4-A875-66C105D17730}">
      <dsp:nvSpPr>
        <dsp:cNvPr id="0" name=""/>
        <dsp:cNvSpPr/>
      </dsp:nvSpPr>
      <dsp:spPr>
        <a:xfrm rot="10815735">
          <a:off x="3927805" y="3791025"/>
          <a:ext cx="2043224" cy="4910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4075117" y="3889233"/>
        <a:ext cx="1748600" cy="294623"/>
      </dsp:txXfrm>
    </dsp:sp>
    <dsp:sp modelId="{C7414153-A474-4BC2-B4D5-D750D295B718}">
      <dsp:nvSpPr>
        <dsp:cNvPr id="0" name=""/>
        <dsp:cNvSpPr/>
      </dsp:nvSpPr>
      <dsp:spPr>
        <a:xfrm>
          <a:off x="29515" y="3321390"/>
          <a:ext cx="3866105" cy="1402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>
              <a:solidFill>
                <a:schemeClr val="tx1"/>
              </a:solidFill>
            </a:rPr>
            <a:t>Внутрішня</a:t>
          </a:r>
          <a:endParaRPr lang="ru-RU" sz="5300" b="1" kern="1200" dirty="0" smtClean="0">
            <a:solidFill>
              <a:schemeClr val="tx1"/>
            </a:solidFill>
          </a:endParaRPr>
        </a:p>
      </dsp:txBody>
      <dsp:txXfrm>
        <a:off x="70607" y="3362482"/>
        <a:ext cx="3783921" cy="1320784"/>
      </dsp:txXfrm>
    </dsp:sp>
    <dsp:sp modelId="{CE8B3F42-707A-459F-A941-18CD8BB24071}">
      <dsp:nvSpPr>
        <dsp:cNvPr id="0" name=""/>
        <dsp:cNvSpPr/>
      </dsp:nvSpPr>
      <dsp:spPr>
        <a:xfrm rot="18837271">
          <a:off x="2277300" y="2144348"/>
          <a:ext cx="2238389" cy="4910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chemeClr val="accent2">
                <a:lumMod val="75000"/>
              </a:schemeClr>
            </a:solidFill>
          </a:endParaRPr>
        </a:p>
      </dsp:txBody>
      <dsp:txXfrm>
        <a:off x="2424612" y="2242556"/>
        <a:ext cx="1943765" cy="29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E9F0F-6F5E-4FDC-9B43-DD6103A3AC2C}">
      <dsp:nvSpPr>
        <dsp:cNvPr id="0" name=""/>
        <dsp:cNvSpPr/>
      </dsp:nvSpPr>
      <dsp:spPr>
        <a:xfrm>
          <a:off x="377004" y="290232"/>
          <a:ext cx="10318683" cy="10720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повноцінної мотивації необхідно мінімум три чинники: </a:t>
          </a:r>
          <a:endParaRPr lang="ru-RU" sz="40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04" y="290232"/>
        <a:ext cx="10318683" cy="1072023"/>
      </dsp:txXfrm>
    </dsp:sp>
    <dsp:sp modelId="{FCF027EB-638A-40C7-8E24-F7B5595A4152}">
      <dsp:nvSpPr>
        <dsp:cNvPr id="0" name=""/>
        <dsp:cNvSpPr/>
      </dsp:nvSpPr>
      <dsp:spPr>
        <a:xfrm>
          <a:off x="0" y="2286777"/>
          <a:ext cx="3511261" cy="210675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66722"/>
                <a:satOff val="-4869"/>
                <a:lumOff val="9772"/>
                <a:alphaOff val="0"/>
                <a:tint val="60000"/>
                <a:lumMod val="110000"/>
              </a:schemeClr>
            </a:gs>
            <a:gs pos="100000">
              <a:schemeClr val="accent2">
                <a:shade val="80000"/>
                <a:hueOff val="-166722"/>
                <a:satOff val="-4869"/>
                <a:lumOff val="977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Потреба</a:t>
          </a:r>
          <a:endParaRPr lang="ru-RU" sz="4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86777"/>
        <a:ext cx="3511261" cy="2106756"/>
      </dsp:txXfrm>
    </dsp:sp>
    <dsp:sp modelId="{DF2C8A6F-8C2E-4049-A5D6-2FD7A8091F94}">
      <dsp:nvSpPr>
        <dsp:cNvPr id="0" name=""/>
        <dsp:cNvSpPr/>
      </dsp:nvSpPr>
      <dsp:spPr>
        <a:xfrm>
          <a:off x="3751536" y="2286777"/>
          <a:ext cx="3511261" cy="210675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33445"/>
                <a:satOff val="-9739"/>
                <a:lumOff val="19544"/>
                <a:alphaOff val="0"/>
                <a:tint val="60000"/>
                <a:lumMod val="110000"/>
              </a:schemeClr>
            </a:gs>
            <a:gs pos="100000">
              <a:schemeClr val="accent2">
                <a:shade val="80000"/>
                <a:hueOff val="-333445"/>
                <a:satOff val="-9739"/>
                <a:lumOff val="1954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</a:t>
          </a:r>
          <a:endParaRPr lang="ru-RU" sz="4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1536" y="2286777"/>
        <a:ext cx="3511261" cy="2106756"/>
      </dsp:txXfrm>
    </dsp:sp>
    <dsp:sp modelId="{9CB7C451-0986-4DA7-8B14-680BA22E3102}">
      <dsp:nvSpPr>
        <dsp:cNvPr id="0" name=""/>
        <dsp:cNvSpPr/>
      </dsp:nvSpPr>
      <dsp:spPr>
        <a:xfrm>
          <a:off x="7627793" y="2286777"/>
          <a:ext cx="3511261" cy="210675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500167"/>
                <a:satOff val="-14608"/>
                <a:lumOff val="29316"/>
                <a:alphaOff val="0"/>
                <a:tint val="60000"/>
                <a:lumMod val="110000"/>
              </a:schemeClr>
            </a:gs>
            <a:gs pos="100000">
              <a:schemeClr val="accent2">
                <a:shade val="80000"/>
                <a:hueOff val="-500167"/>
                <a:satOff val="-14608"/>
                <a:lumOff val="2931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endParaRPr lang="ru-RU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7793" y="2286777"/>
        <a:ext cx="3511261" cy="2106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E709D-EE0A-4A1B-82BB-AD647B92C76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8355-6AF1-47A6-A878-763150A4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5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4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3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3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7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2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7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7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50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9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8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9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8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6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A9EF55-ACA1-4216-9E14-A02DB6E6E1B5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746AD-5D2C-4827-93B1-21F7DC56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345" y="1177636"/>
            <a:ext cx="94349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4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sz="4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endParaRPr lang="en-US" sz="4400" b="1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професійного </a:t>
            </a:r>
            <a:endParaRPr lang="en-US" sz="4400" b="1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uk-UA" sz="4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sz="4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29600" y="3671456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психолог</a:t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«ДНЗ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ВМР»</a:t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Хоронжук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9559" y="4293987"/>
            <a:ext cx="2466108" cy="16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5" y="214290"/>
            <a:ext cx="7274481" cy="1000132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це: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142985"/>
            <a:ext cx="11042073" cy="5323089"/>
          </a:xfrm>
        </p:spPr>
        <p:txBody>
          <a:bodyPr>
            <a:normAutofit/>
          </a:bodyPr>
          <a:lstStyle/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— це свідоме прагнення до певного типу задоволення потреб, до успіху.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— це надія на успіх і побоювання невдачі. Це процес спонукання себе й інших до діяльності для досягнення особистих цілей і цілей організації.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- це рушійна сила поведінки, як прагнення людиною активної дії з метою задоволення своїх потреб.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— це сукупність внутрішніх і зовнішніх рушійних сил, які спонукають людину до діяльності, визначають поведінку, форми діяльності, надають цій діяльності спрямованості, орієнтованої на досягнення особистих цілей і цілей організації.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— це сукупність усіх мотивів, які впливають на поведінку людини.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5065314"/>
              </p:ext>
            </p:extLst>
          </p:nvPr>
        </p:nvGraphicFramePr>
        <p:xfrm>
          <a:off x="955964" y="719666"/>
          <a:ext cx="102800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1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1357411"/>
              </p:ext>
            </p:extLst>
          </p:nvPr>
        </p:nvGraphicFramePr>
        <p:xfrm>
          <a:off x="471055" y="719666"/>
          <a:ext cx="11236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5652655" y="2202872"/>
            <a:ext cx="872836" cy="80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601199" y="2202872"/>
            <a:ext cx="872836" cy="80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752601" y="2202871"/>
            <a:ext cx="872836" cy="80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900544"/>
            <a:ext cx="11000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мотивації:</a:t>
            </a:r>
          </a:p>
          <a:p>
            <a:pPr algn="ctr">
              <a:buNone/>
            </a:pPr>
            <a:r>
              <a:rPr lang="uk-UA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 + РР + ОР) : 3 (три) х АР х ЗЗ = </a:t>
            </a:r>
            <a:r>
              <a:rPr lang="uk-UA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МПР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ЗП – значимість професії</a:t>
            </a:r>
          </a:p>
          <a:p>
            <a:pPr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 – різноманітність роботи</a:t>
            </a:r>
          </a:p>
          <a:p>
            <a:pPr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 – ототожнення роботи з результатом</a:t>
            </a:r>
          </a:p>
          <a:p>
            <a:pPr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 – автономність роботи</a:t>
            </a:r>
          </a:p>
          <a:p>
            <a:pPr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ЗЗ - зворотній зв‘язок</a:t>
            </a:r>
          </a:p>
          <a:p>
            <a:pPr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МПР – мотиваційний потенціал роботи</a:t>
            </a:r>
          </a:p>
          <a:p>
            <a:pPr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404212"/>
            <a:ext cx="11055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endParaRPr lang="uk-UA" sz="44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uk-UA" sz="4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4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системі соціальних відносин найчастіше виокремлюють такі мотиви</a:t>
            </a:r>
            <a:r>
              <a:rPr lang="uk-UA" sz="4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самоствердження;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 з іншою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саморозвитку і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самовдосконалення;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досягнення;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uk-UA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афіліацїї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просоціальні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(соціально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значущі)мотиви.</a:t>
            </a:r>
          </a:p>
          <a:p>
            <a:pPr>
              <a:spcAft>
                <a:spcPts val="0"/>
              </a:spcAft>
            </a:pPr>
            <a:endParaRPr lang="uk-UA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1" y="512619"/>
            <a:ext cx="11263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мотивації, які підвищують ефективність мотиваційних заходів</a:t>
            </a:r>
            <a:endParaRPr lang="uk-UA" sz="36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Похвала ефективніша за осудження і неконструктивну критику;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нерегулярні заохочення мотивують більше, ніж очікувані та прогнозовані;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подобаються перемоги, тому частіше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відчувайте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переможцями;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Заохочуйте свої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не тільки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 мету,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собі відчуття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 дії, можливість контролювати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обмежуйте самоповагу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конкуренція – двигун прогресу.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6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491" y="720435"/>
            <a:ext cx="9587345" cy="281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35433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35433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Укладач: Тетяна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Хоронжук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практичний психолог</a:t>
            </a:r>
          </a:p>
          <a:p>
            <a:pPr lvl="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35433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Список використаної літератури: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354330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Поборча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Творчість вчителя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—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запорука розвит­ку творчого потенціалу учня // Нива знань. — 2009. — № 4. — С. 39.</a:t>
            </a:r>
            <a:endParaRPr lang="ru-RU" sz="105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35687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Робота психолога з педколективом. — 2-ге вид. /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упоряд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Т. Гончаренко.— К.: Шкільний світ, вид. Л. Галі- цина, 2006.</a:t>
            </a:r>
            <a:endParaRPr lang="ru-RU" sz="105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354330" algn="l"/>
              </a:tabLst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Смеречинська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Л. Комунікативна компетентність сучасного вихователя // Психолог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дошкілля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— 2012. — №.9. — С. 45—46.</a:t>
            </a:r>
            <a:endParaRPr lang="ru-RU" sz="105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&quot;Досвід роботи практичного психолога ЦРД &quot;Калинка&quot;&quot; -  скачать презентации по Педагоги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2"/>
          <a:stretch/>
        </p:blipFill>
        <p:spPr bwMode="auto">
          <a:xfrm>
            <a:off x="0" y="0"/>
            <a:ext cx="12192000" cy="7252055"/>
          </a:xfrm>
          <a:prstGeom prst="rect">
            <a:avLst/>
          </a:prstGeom>
          <a:solidFill>
            <a:schemeClr val="accent2">
              <a:lumMod val="7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4744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380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Презентация PowerPoint</vt:lpstr>
      <vt:lpstr>Мотивація це: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user2</cp:lastModifiedBy>
  <cp:revision>23</cp:revision>
  <dcterms:created xsi:type="dcterms:W3CDTF">2021-12-10T12:46:27Z</dcterms:created>
  <dcterms:modified xsi:type="dcterms:W3CDTF">2022-02-10T14:52:06Z</dcterms:modified>
</cp:coreProperties>
</file>